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3254"/>
    <a:srgbClr val="F1A693"/>
    <a:srgbClr val="5B87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2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3E79E-29D9-4E2D-874F-88A872300F4A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4CB6D-BBEA-46FF-82AE-7AC39E18D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449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3E79E-29D9-4E2D-874F-88A872300F4A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4CB6D-BBEA-46FF-82AE-7AC39E18D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450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3E79E-29D9-4E2D-874F-88A872300F4A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4CB6D-BBEA-46FF-82AE-7AC39E18D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087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3E79E-29D9-4E2D-874F-88A872300F4A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4CB6D-BBEA-46FF-82AE-7AC39E18D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207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3E79E-29D9-4E2D-874F-88A872300F4A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4CB6D-BBEA-46FF-82AE-7AC39E18D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541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3E79E-29D9-4E2D-874F-88A872300F4A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4CB6D-BBEA-46FF-82AE-7AC39E18D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873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3E79E-29D9-4E2D-874F-88A872300F4A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4CB6D-BBEA-46FF-82AE-7AC39E18D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786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3E79E-29D9-4E2D-874F-88A872300F4A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4CB6D-BBEA-46FF-82AE-7AC39E18D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468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3E79E-29D9-4E2D-874F-88A872300F4A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4CB6D-BBEA-46FF-82AE-7AC39E18D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035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3E79E-29D9-4E2D-874F-88A872300F4A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4CB6D-BBEA-46FF-82AE-7AC39E18D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212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3E79E-29D9-4E2D-874F-88A872300F4A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4CB6D-BBEA-46FF-82AE-7AC39E18D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779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3E79E-29D9-4E2D-874F-88A872300F4A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4CB6D-BBEA-46FF-82AE-7AC39E18D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887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74203" y="5146783"/>
            <a:ext cx="3701784" cy="8136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864" tIns="27432" rIns="54864" bIns="2743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3200" b="1" dirty="0">
                <a:solidFill>
                  <a:srgbClr val="0B3254"/>
                </a:solidFill>
                <a:latin typeface="Droid Sans" panose="020B0606030804020204" pitchFamily="34" charset="0"/>
                <a:ea typeface="Droid Sans" panose="020B0606030804020204" pitchFamily="34" charset="0"/>
                <a:cs typeface="Droid Sans" panose="020B0606030804020204" pitchFamily="34" charset="0"/>
              </a:rPr>
              <a:t>Title Here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4564C42-CF32-B460-A741-7475B85474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9002" y="376188"/>
            <a:ext cx="973310" cy="124045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7311078-AA6C-224A-6D4C-9A6024350CC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5876" y="376188"/>
            <a:ext cx="853992" cy="1240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3719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Box 112"/>
          <p:cNvSpPr txBox="1"/>
          <p:nvPr/>
        </p:nvSpPr>
        <p:spPr>
          <a:xfrm>
            <a:off x="3474720" y="2889504"/>
            <a:ext cx="3099816" cy="3749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Separator title</a:t>
            </a:r>
          </a:p>
        </p:txBody>
      </p:sp>
    </p:spTree>
    <p:extLst>
      <p:ext uri="{BB962C8B-B14F-4D97-AF65-F5344CB8AC3E}">
        <p14:creationId xmlns:p14="http://schemas.microsoft.com/office/powerpoint/2010/main" val="1458378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0037C54-35B4-3E12-DFF7-3372C801E6D2}"/>
              </a:ext>
            </a:extLst>
          </p:cNvPr>
          <p:cNvSpPr txBox="1"/>
          <p:nvPr/>
        </p:nvSpPr>
        <p:spPr>
          <a:xfrm>
            <a:off x="279774" y="1676427"/>
            <a:ext cx="3099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B3254"/>
                </a:solidFill>
              </a:rPr>
              <a:t>Title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27A34DD-71AD-4A96-3219-A6FA975EF033}"/>
              </a:ext>
            </a:extLst>
          </p:cNvPr>
          <p:cNvSpPr txBox="1"/>
          <p:nvPr/>
        </p:nvSpPr>
        <p:spPr>
          <a:xfrm>
            <a:off x="279774" y="2138092"/>
            <a:ext cx="3099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B3254"/>
                </a:solidFill>
              </a:rPr>
              <a:t>Body Texts</a:t>
            </a:r>
          </a:p>
        </p:txBody>
      </p:sp>
    </p:spTree>
    <p:extLst>
      <p:ext uri="{BB962C8B-B14F-4D97-AF65-F5344CB8AC3E}">
        <p14:creationId xmlns:p14="http://schemas.microsoft.com/office/powerpoint/2010/main" val="1115073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Box 43"/>
          <p:cNvSpPr txBox="1"/>
          <p:nvPr/>
        </p:nvSpPr>
        <p:spPr>
          <a:xfrm>
            <a:off x="3474720" y="2889504"/>
            <a:ext cx="3099816" cy="3749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Separator title</a:t>
            </a:r>
          </a:p>
        </p:txBody>
      </p:sp>
    </p:spTree>
    <p:extLst>
      <p:ext uri="{BB962C8B-B14F-4D97-AF65-F5344CB8AC3E}">
        <p14:creationId xmlns:p14="http://schemas.microsoft.com/office/powerpoint/2010/main" val="804898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F86EADC-992E-85F9-5D76-A547F65D24A0}"/>
              </a:ext>
            </a:extLst>
          </p:cNvPr>
          <p:cNvSpPr txBox="1"/>
          <p:nvPr/>
        </p:nvSpPr>
        <p:spPr>
          <a:xfrm>
            <a:off x="279774" y="1676427"/>
            <a:ext cx="3099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B3254"/>
                </a:solidFill>
              </a:rPr>
              <a:t>Title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AF74C9F-4461-3B9A-F9A5-8BF9FB734AD3}"/>
              </a:ext>
            </a:extLst>
          </p:cNvPr>
          <p:cNvSpPr txBox="1"/>
          <p:nvPr/>
        </p:nvSpPr>
        <p:spPr>
          <a:xfrm>
            <a:off x="279774" y="2138092"/>
            <a:ext cx="3099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B3254"/>
                </a:solidFill>
              </a:rPr>
              <a:t>Body Texts</a:t>
            </a:r>
          </a:p>
        </p:txBody>
      </p:sp>
    </p:spTree>
    <p:extLst>
      <p:ext uri="{BB962C8B-B14F-4D97-AF65-F5344CB8AC3E}">
        <p14:creationId xmlns:p14="http://schemas.microsoft.com/office/powerpoint/2010/main" val="2884727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65576" y="3026664"/>
            <a:ext cx="3099816" cy="3749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Separator title</a:t>
            </a:r>
          </a:p>
        </p:txBody>
      </p:sp>
    </p:spTree>
    <p:extLst>
      <p:ext uri="{BB962C8B-B14F-4D97-AF65-F5344CB8AC3E}">
        <p14:creationId xmlns:p14="http://schemas.microsoft.com/office/powerpoint/2010/main" val="3338132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00BBF78-98F1-BC6D-A67D-D70FAA366716}"/>
              </a:ext>
            </a:extLst>
          </p:cNvPr>
          <p:cNvSpPr txBox="1"/>
          <p:nvPr/>
        </p:nvSpPr>
        <p:spPr>
          <a:xfrm>
            <a:off x="279774" y="1676427"/>
            <a:ext cx="3099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B3254"/>
                </a:solidFill>
              </a:rPr>
              <a:t>Title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4C84A56-749F-F37B-2A72-C27C07006779}"/>
              </a:ext>
            </a:extLst>
          </p:cNvPr>
          <p:cNvSpPr txBox="1"/>
          <p:nvPr/>
        </p:nvSpPr>
        <p:spPr>
          <a:xfrm>
            <a:off x="279774" y="2138092"/>
            <a:ext cx="3099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B3254"/>
                </a:solidFill>
              </a:rPr>
              <a:t>Body Texts</a:t>
            </a:r>
          </a:p>
        </p:txBody>
      </p:sp>
    </p:spTree>
    <p:extLst>
      <p:ext uri="{BB962C8B-B14F-4D97-AF65-F5344CB8AC3E}">
        <p14:creationId xmlns:p14="http://schemas.microsoft.com/office/powerpoint/2010/main" val="38223812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00BBF78-98F1-BC6D-A67D-D70FAA366716}"/>
              </a:ext>
            </a:extLst>
          </p:cNvPr>
          <p:cNvSpPr txBox="1"/>
          <p:nvPr/>
        </p:nvSpPr>
        <p:spPr>
          <a:xfrm>
            <a:off x="2990890" y="2967335"/>
            <a:ext cx="3099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4256716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4295</TotalTime>
  <Words>19</Words>
  <Application>Microsoft Office PowerPoint</Application>
  <PresentationFormat>A4 Paper (210x297 mm)</PresentationFormat>
  <Paragraphs>11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Droid Sans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Here</dc:title>
  <dc:creator>Rovelyn Rico</dc:creator>
  <cp:lastModifiedBy>Rovelyn Rico</cp:lastModifiedBy>
  <cp:revision>9</cp:revision>
  <dcterms:created xsi:type="dcterms:W3CDTF">2016-07-20T10:51:03Z</dcterms:created>
  <dcterms:modified xsi:type="dcterms:W3CDTF">2023-02-06T08:46:16Z</dcterms:modified>
</cp:coreProperties>
</file>